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1" r:id="rId15"/>
    <p:sldId id="272" r:id="rId16"/>
    <p:sldId id="273" r:id="rId17"/>
    <p:sldId id="274" r:id="rId18"/>
    <p:sldId id="275" r:id="rId19"/>
    <p:sldId id="276" r:id="rId20"/>
    <p:sldId id="277" r:id="rId21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108" d="100"/>
          <a:sy n="108" d="100"/>
        </p:scale>
        <p:origin x="-1470" y="-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DA7921-6DFA-4394-9EA1-DCDCCDCE041C}" type="datetimeFigureOut">
              <a:rPr lang="zh-CN" altLang="en-US" smtClean="0"/>
              <a:pPr/>
              <a:t>2015/7/22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FB3D0-99D1-4BB9-A805-A0C5E628543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DA7921-6DFA-4394-9EA1-DCDCCDCE041C}" type="datetimeFigureOut">
              <a:rPr lang="zh-CN" altLang="en-US" smtClean="0"/>
              <a:pPr/>
              <a:t>2015/7/22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FB3D0-99D1-4BB9-A805-A0C5E628543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DA7921-6DFA-4394-9EA1-DCDCCDCE041C}" type="datetimeFigureOut">
              <a:rPr lang="zh-CN" altLang="en-US" smtClean="0"/>
              <a:pPr/>
              <a:t>2015/7/22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FB3D0-99D1-4BB9-A805-A0C5E628543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DA7921-6DFA-4394-9EA1-DCDCCDCE041C}" type="datetimeFigureOut">
              <a:rPr lang="zh-CN" altLang="en-US" smtClean="0"/>
              <a:pPr/>
              <a:t>2015/7/22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FB3D0-99D1-4BB9-A805-A0C5E628543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DA7921-6DFA-4394-9EA1-DCDCCDCE041C}" type="datetimeFigureOut">
              <a:rPr lang="zh-CN" altLang="en-US" smtClean="0"/>
              <a:pPr/>
              <a:t>2015/7/22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FB3D0-99D1-4BB9-A805-A0C5E628543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DA7921-6DFA-4394-9EA1-DCDCCDCE041C}" type="datetimeFigureOut">
              <a:rPr lang="zh-CN" altLang="en-US" smtClean="0"/>
              <a:pPr/>
              <a:t>2015/7/22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FB3D0-99D1-4BB9-A805-A0C5E628543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DA7921-6DFA-4394-9EA1-DCDCCDCE041C}" type="datetimeFigureOut">
              <a:rPr lang="zh-CN" altLang="en-US" smtClean="0"/>
              <a:pPr/>
              <a:t>2015/7/22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FB3D0-99D1-4BB9-A805-A0C5E628543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DA7921-6DFA-4394-9EA1-DCDCCDCE041C}" type="datetimeFigureOut">
              <a:rPr lang="zh-CN" altLang="en-US" smtClean="0"/>
              <a:pPr/>
              <a:t>2015/7/22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FB3D0-99D1-4BB9-A805-A0C5E628543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DA7921-6DFA-4394-9EA1-DCDCCDCE041C}" type="datetimeFigureOut">
              <a:rPr lang="zh-CN" altLang="en-US" smtClean="0"/>
              <a:pPr/>
              <a:t>2015/7/22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FB3D0-99D1-4BB9-A805-A0C5E628543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DA7921-6DFA-4394-9EA1-DCDCCDCE041C}" type="datetimeFigureOut">
              <a:rPr lang="zh-CN" altLang="en-US" smtClean="0"/>
              <a:pPr/>
              <a:t>2015/7/22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FB3D0-99D1-4BB9-A805-A0C5E628543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DA7921-6DFA-4394-9EA1-DCDCCDCE041C}" type="datetimeFigureOut">
              <a:rPr lang="zh-CN" altLang="en-US" smtClean="0"/>
              <a:pPr/>
              <a:t>2015/7/22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FB3D0-99D1-4BB9-A805-A0C5E628543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DA7921-6DFA-4394-9EA1-DCDCCDCE041C}" type="datetimeFigureOut">
              <a:rPr lang="zh-CN" altLang="en-US" smtClean="0"/>
              <a:pPr/>
              <a:t>2015/7/22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EFB3D0-99D1-4BB9-A805-A0C5E628543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2844" y="214290"/>
            <a:ext cx="76438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latin typeface="微软雅黑"/>
                <a:ea typeface="微软雅黑"/>
              </a:rPr>
              <a:t>37</a:t>
            </a:r>
            <a:r>
              <a:rPr lang="zh-CN" altLang="en-US" sz="3200" dirty="0" smtClean="0">
                <a:latin typeface="微软雅黑"/>
                <a:ea typeface="微软雅黑"/>
              </a:rPr>
              <a:t>度保页面展示说明</a:t>
            </a:r>
            <a:endParaRPr lang="zh-CN" altLang="en-US" sz="3200" dirty="0">
              <a:latin typeface="微软雅黑"/>
              <a:ea typeface="微软雅黑"/>
            </a:endParaRPr>
          </a:p>
        </p:txBody>
      </p:sp>
      <p:pic>
        <p:nvPicPr>
          <p:cNvPr id="5" name="图片 4" descr="首页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7422" y="928670"/>
            <a:ext cx="3071834" cy="5452506"/>
          </a:xfrm>
          <a:prstGeom prst="rect">
            <a:avLst/>
          </a:prstGeom>
        </p:spPr>
      </p:pic>
      <p:cxnSp>
        <p:nvCxnSpPr>
          <p:cNvPr id="6" name="直接箭头连接符 5"/>
          <p:cNvCxnSpPr/>
          <p:nvPr/>
        </p:nvCxnSpPr>
        <p:spPr>
          <a:xfrm rot="10800000" flipV="1">
            <a:off x="5286380" y="1714488"/>
            <a:ext cx="1214446" cy="7143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643702" y="1500174"/>
            <a:ext cx="2357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ea typeface="微软雅黑"/>
              </a:rPr>
              <a:t>直接进入拨号界面</a:t>
            </a:r>
            <a:endParaRPr lang="zh-CN" altLang="en-US" dirty="0">
              <a:ea typeface="微软雅黑"/>
            </a:endParaRPr>
          </a:p>
        </p:txBody>
      </p:sp>
      <p:cxnSp>
        <p:nvCxnSpPr>
          <p:cNvPr id="8" name="直接箭头连接符 7"/>
          <p:cNvCxnSpPr/>
          <p:nvPr/>
        </p:nvCxnSpPr>
        <p:spPr>
          <a:xfrm rot="10800000" flipV="1">
            <a:off x="5286380" y="3559734"/>
            <a:ext cx="1214446" cy="7143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643702" y="3345420"/>
            <a:ext cx="2357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ea typeface="微软雅黑"/>
              </a:rPr>
              <a:t>点击这里进入下一页</a:t>
            </a:r>
            <a:endParaRPr lang="zh-CN" altLang="en-US" dirty="0">
              <a:ea typeface="微软雅黑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857884" y="1142985"/>
            <a:ext cx="2928958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zh-CN" altLang="en-US" dirty="0" smtClean="0">
                <a:ea typeface="微软雅黑"/>
              </a:rPr>
              <a:t>初始状态为全部未选中状态。</a:t>
            </a:r>
            <a:endParaRPr lang="en-US" altLang="zh-CN" dirty="0" smtClean="0">
              <a:ea typeface="微软雅黑"/>
            </a:endParaRP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zh-CN" altLang="en-US" dirty="0" smtClean="0">
                <a:ea typeface="微软雅黑"/>
              </a:rPr>
              <a:t>其他的参考上面的类似功能即可。</a:t>
            </a:r>
            <a:endParaRPr lang="en-US" altLang="zh-CN" dirty="0" smtClean="0">
              <a:ea typeface="微软雅黑"/>
            </a:endParaRP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endParaRPr lang="en-US" altLang="zh-CN" dirty="0" smtClean="0">
              <a:ea typeface="微软雅黑"/>
            </a:endParaRPr>
          </a:p>
        </p:txBody>
      </p:sp>
      <p:pic>
        <p:nvPicPr>
          <p:cNvPr id="4" name="图片 3" descr="首页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7422" y="928672"/>
            <a:ext cx="3071830" cy="5452500"/>
          </a:xfrm>
          <a:prstGeom prst="rect">
            <a:avLst/>
          </a:prstGeom>
        </p:spPr>
      </p:pic>
      <p:cxnSp>
        <p:nvCxnSpPr>
          <p:cNvPr id="8" name="直接箭头连接符 7"/>
          <p:cNvCxnSpPr/>
          <p:nvPr/>
        </p:nvCxnSpPr>
        <p:spPr>
          <a:xfrm flipV="1">
            <a:off x="5072066" y="2571744"/>
            <a:ext cx="642942" cy="7143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直接箭头连接符 4"/>
          <p:cNvCxnSpPr/>
          <p:nvPr/>
        </p:nvCxnSpPr>
        <p:spPr>
          <a:xfrm>
            <a:off x="3571868" y="4357694"/>
            <a:ext cx="2143140" cy="14287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857884" y="4331009"/>
            <a:ext cx="29289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zh-CN" altLang="en-US" dirty="0" smtClean="0">
                <a:ea typeface="微软雅黑"/>
              </a:rPr>
              <a:t>选择添加父母，进入下一页面。</a:t>
            </a:r>
            <a:endParaRPr lang="en-US" altLang="zh-CN" dirty="0" smtClean="0">
              <a:ea typeface="微软雅黑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6072198" y="1928802"/>
            <a:ext cx="29289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ea typeface="微软雅黑"/>
              </a:rPr>
              <a:t>点击添加父母后，进入此页面。</a:t>
            </a:r>
            <a:endParaRPr lang="en-US" altLang="zh-CN" dirty="0" smtClean="0">
              <a:ea typeface="微软雅黑"/>
            </a:endParaRPr>
          </a:p>
        </p:txBody>
      </p:sp>
      <p:pic>
        <p:nvPicPr>
          <p:cNvPr id="4" name="图片 3" descr="首页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7422" y="928673"/>
            <a:ext cx="3071830" cy="5452498"/>
          </a:xfrm>
          <a:prstGeom prst="rect">
            <a:avLst/>
          </a:prstGeom>
        </p:spPr>
      </p:pic>
      <p:cxnSp>
        <p:nvCxnSpPr>
          <p:cNvPr id="8" name="直接箭头连接符 7"/>
          <p:cNvCxnSpPr/>
          <p:nvPr/>
        </p:nvCxnSpPr>
        <p:spPr>
          <a:xfrm flipV="1">
            <a:off x="5143504" y="2571744"/>
            <a:ext cx="571504" cy="28575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6072198" y="1928802"/>
            <a:ext cx="2928958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ea typeface="微软雅黑"/>
              </a:rPr>
              <a:t>测评结果页面。</a:t>
            </a:r>
            <a:endParaRPr lang="en-US" altLang="zh-CN" dirty="0" smtClean="0">
              <a:ea typeface="微软雅黑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ea typeface="微软雅黑"/>
              </a:rPr>
              <a:t>圈内的数字需要变一下，在</a:t>
            </a:r>
            <a:r>
              <a:rPr lang="en-US" altLang="zh-CN" dirty="0" smtClean="0">
                <a:ea typeface="微软雅黑"/>
              </a:rPr>
              <a:t>0~100</a:t>
            </a:r>
            <a:r>
              <a:rPr lang="zh-CN" altLang="en-US" dirty="0" smtClean="0">
                <a:ea typeface="微软雅黑"/>
              </a:rPr>
              <a:t>以内。</a:t>
            </a:r>
            <a:endParaRPr lang="en-US" altLang="zh-CN" dirty="0" smtClean="0">
              <a:ea typeface="微软雅黑"/>
            </a:endParaRPr>
          </a:p>
        </p:txBody>
      </p:sp>
      <p:pic>
        <p:nvPicPr>
          <p:cNvPr id="4" name="图片 3" descr="首页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7422" y="928673"/>
            <a:ext cx="3071829" cy="5452498"/>
          </a:xfrm>
          <a:prstGeom prst="rect">
            <a:avLst/>
          </a:prstGeom>
        </p:spPr>
      </p:pic>
      <p:cxnSp>
        <p:nvCxnSpPr>
          <p:cNvPr id="8" name="直接箭头连接符 7"/>
          <p:cNvCxnSpPr/>
          <p:nvPr/>
        </p:nvCxnSpPr>
        <p:spPr>
          <a:xfrm flipV="1">
            <a:off x="5143504" y="2571744"/>
            <a:ext cx="571504" cy="28575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6072198" y="1928802"/>
            <a:ext cx="29289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ea typeface="微软雅黑"/>
              </a:rPr>
              <a:t>左滑或点击右上角的图标，进入这一页面。</a:t>
            </a:r>
            <a:endParaRPr lang="en-US" altLang="zh-CN" dirty="0" smtClean="0">
              <a:ea typeface="微软雅黑"/>
            </a:endParaRPr>
          </a:p>
        </p:txBody>
      </p:sp>
      <p:pic>
        <p:nvPicPr>
          <p:cNvPr id="4" name="图片 3" descr="首页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936758" y="928673"/>
            <a:ext cx="1913157" cy="5452498"/>
          </a:xfrm>
          <a:prstGeom prst="rect">
            <a:avLst/>
          </a:prstGeom>
        </p:spPr>
      </p:pic>
      <p:cxnSp>
        <p:nvCxnSpPr>
          <p:cNvPr id="8" name="直接箭头连接符 7"/>
          <p:cNvCxnSpPr/>
          <p:nvPr/>
        </p:nvCxnSpPr>
        <p:spPr>
          <a:xfrm flipV="1">
            <a:off x="5143504" y="2571744"/>
            <a:ext cx="571504" cy="28575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6000760" y="2214554"/>
            <a:ext cx="292895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ea typeface="微软雅黑"/>
              </a:rPr>
              <a:t>最后一个页面。</a:t>
            </a:r>
            <a:endParaRPr lang="en-US" altLang="zh-CN" dirty="0" smtClean="0">
              <a:ea typeface="微软雅黑"/>
            </a:endParaRPr>
          </a:p>
        </p:txBody>
      </p:sp>
      <p:pic>
        <p:nvPicPr>
          <p:cNvPr id="4" name="图片 3" descr="首页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214" y="928673"/>
            <a:ext cx="3062245" cy="5452498"/>
          </a:xfrm>
          <a:prstGeom prst="rect">
            <a:avLst/>
          </a:prstGeom>
        </p:spPr>
      </p:pic>
      <p:cxnSp>
        <p:nvCxnSpPr>
          <p:cNvPr id="8" name="直接箭头连接符 7"/>
          <p:cNvCxnSpPr/>
          <p:nvPr/>
        </p:nvCxnSpPr>
        <p:spPr>
          <a:xfrm flipV="1">
            <a:off x="5357818" y="3714752"/>
            <a:ext cx="571504" cy="14287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000760" y="3464195"/>
            <a:ext cx="29289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ea typeface="微软雅黑"/>
              </a:rPr>
              <a:t>点击“我要咨询”，进入下一页面。</a:t>
            </a:r>
            <a:endParaRPr lang="en-US" altLang="zh-CN" dirty="0" smtClean="0">
              <a:ea typeface="微软雅黑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首页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214" y="928673"/>
            <a:ext cx="3062245" cy="5452497"/>
          </a:xfrm>
          <a:prstGeom prst="rect">
            <a:avLst/>
          </a:prstGeom>
        </p:spPr>
      </p:pic>
      <p:cxnSp>
        <p:nvCxnSpPr>
          <p:cNvPr id="8" name="直接箭头连接符 7"/>
          <p:cNvCxnSpPr/>
          <p:nvPr/>
        </p:nvCxnSpPr>
        <p:spPr>
          <a:xfrm flipV="1">
            <a:off x="5357818" y="3714752"/>
            <a:ext cx="571504" cy="14287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000760" y="2857496"/>
            <a:ext cx="292895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ea typeface="微软雅黑"/>
              </a:rPr>
              <a:t>此处可参考</a:t>
            </a:r>
            <a:r>
              <a:rPr lang="en-US" altLang="zh-CN" dirty="0" smtClean="0">
                <a:ea typeface="微软雅黑"/>
              </a:rPr>
              <a:t>path</a:t>
            </a:r>
            <a:r>
              <a:rPr lang="zh-CN" altLang="en-US" dirty="0" smtClean="0">
                <a:ea typeface="微软雅黑"/>
              </a:rPr>
              <a:t>的图标出现形式。</a:t>
            </a:r>
            <a:endParaRPr lang="en-US" altLang="zh-CN" dirty="0" smtClean="0">
              <a:ea typeface="微软雅黑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ea typeface="微软雅黑"/>
              </a:rPr>
              <a:t>点击微信进入下一页面，</a:t>
            </a:r>
            <a:endParaRPr lang="en-US" altLang="zh-CN" dirty="0" smtClean="0">
              <a:ea typeface="微软雅黑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ea typeface="微软雅黑"/>
              </a:rPr>
              <a:t>点击电话直接拨号。</a:t>
            </a:r>
            <a:endParaRPr lang="en-US" altLang="zh-CN" dirty="0" smtClean="0">
              <a:ea typeface="微软雅黑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ea typeface="微软雅黑"/>
              </a:rPr>
              <a:t>“我要咨询”变为“点我返回”。</a:t>
            </a:r>
            <a:endParaRPr lang="en-US" altLang="zh-CN" dirty="0" smtClean="0">
              <a:ea typeface="微软雅黑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首页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214" y="928673"/>
            <a:ext cx="3062244" cy="5452497"/>
          </a:xfrm>
          <a:prstGeom prst="rect">
            <a:avLst/>
          </a:prstGeom>
        </p:spPr>
      </p:pic>
      <p:cxnSp>
        <p:nvCxnSpPr>
          <p:cNvPr id="8" name="直接箭头连接符 7"/>
          <p:cNvCxnSpPr/>
          <p:nvPr/>
        </p:nvCxnSpPr>
        <p:spPr>
          <a:xfrm flipV="1">
            <a:off x="5357818" y="3714752"/>
            <a:ext cx="571504" cy="14287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143636" y="3071810"/>
            <a:ext cx="29289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ea typeface="微软雅黑"/>
              </a:rPr>
              <a:t>结束。</a:t>
            </a:r>
            <a:endParaRPr lang="en-US" altLang="zh-CN" dirty="0" smtClean="0">
              <a:ea typeface="微软雅黑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ea typeface="微软雅黑"/>
              </a:rPr>
              <a:t>或者点我返回。</a:t>
            </a:r>
            <a:endParaRPr lang="en-US" altLang="zh-CN" dirty="0" smtClean="0">
              <a:ea typeface="微软雅黑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首页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214" y="928674"/>
            <a:ext cx="3062244" cy="545249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929322" y="3071810"/>
            <a:ext cx="29289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ea typeface="微软雅黑"/>
              </a:rPr>
              <a:t>正常需求测评后的</a:t>
            </a:r>
            <a:endParaRPr lang="en-US" altLang="zh-CN" dirty="0" smtClean="0">
              <a:ea typeface="微软雅黑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ea typeface="微软雅黑"/>
              </a:rPr>
              <a:t>产品列表页面</a:t>
            </a:r>
            <a:endParaRPr lang="en-US" altLang="zh-CN" dirty="0" smtClean="0">
              <a:ea typeface="微软雅黑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首页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214" y="928674"/>
            <a:ext cx="3062244" cy="5452495"/>
          </a:xfrm>
          <a:prstGeom prst="rect">
            <a:avLst/>
          </a:prstGeom>
        </p:spPr>
      </p:pic>
      <p:cxnSp>
        <p:nvCxnSpPr>
          <p:cNvPr id="8" name="直接箭头连接符 7"/>
          <p:cNvCxnSpPr/>
          <p:nvPr/>
        </p:nvCxnSpPr>
        <p:spPr>
          <a:xfrm flipV="1">
            <a:off x="5357818" y="3714752"/>
            <a:ext cx="571504" cy="14287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5929322" y="3071810"/>
            <a:ext cx="2928958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ea typeface="微软雅黑"/>
              </a:rPr>
              <a:t>产品详情</a:t>
            </a:r>
            <a:endParaRPr lang="en-US" altLang="zh-CN" dirty="0" smtClean="0">
              <a:ea typeface="微软雅黑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ea typeface="微软雅黑"/>
              </a:rPr>
              <a:t>点击预约下单，</a:t>
            </a:r>
            <a:endParaRPr lang="en-US" altLang="zh-CN" dirty="0" smtClean="0">
              <a:ea typeface="微软雅黑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ea typeface="微软雅黑"/>
              </a:rPr>
              <a:t>进入下一页面</a:t>
            </a:r>
            <a:endParaRPr lang="en-US" altLang="zh-CN" dirty="0" smtClean="0">
              <a:ea typeface="微软雅黑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首页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214" y="928674"/>
            <a:ext cx="3062244" cy="5452495"/>
          </a:xfrm>
          <a:prstGeom prst="rect">
            <a:avLst/>
          </a:prstGeom>
        </p:spPr>
      </p:pic>
      <p:cxnSp>
        <p:nvCxnSpPr>
          <p:cNvPr id="8" name="直接箭头连接符 7"/>
          <p:cNvCxnSpPr/>
          <p:nvPr/>
        </p:nvCxnSpPr>
        <p:spPr>
          <a:xfrm flipV="1">
            <a:off x="5357818" y="3714752"/>
            <a:ext cx="571504" cy="14287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143636" y="3071810"/>
            <a:ext cx="292895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ea typeface="微软雅黑"/>
              </a:rPr>
              <a:t>“</a:t>
            </a:r>
            <a:r>
              <a:rPr lang="en-US" altLang="zh-CN" dirty="0" smtClean="0">
                <a:ea typeface="微软雅黑"/>
              </a:rPr>
              <a:t>……</a:t>
            </a:r>
            <a:r>
              <a:rPr lang="zh-CN" altLang="en-US" dirty="0" smtClean="0">
                <a:ea typeface="微软雅黑"/>
              </a:rPr>
              <a:t>确认后咨询师将为您生成订单”。</a:t>
            </a:r>
            <a:endParaRPr lang="en-US" altLang="zh-CN" dirty="0" smtClean="0">
              <a:ea typeface="微软雅黑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ea typeface="微软雅黑"/>
              </a:rPr>
              <a:t>点击</a:t>
            </a:r>
            <a:r>
              <a:rPr lang="zh-CN" altLang="en-US" dirty="0" smtClean="0">
                <a:ea typeface="微软雅黑"/>
              </a:rPr>
              <a:t>“马上确认”，进入拨号界面。</a:t>
            </a:r>
            <a:endParaRPr lang="en-US" altLang="zh-CN" dirty="0" smtClean="0">
              <a:ea typeface="微软雅黑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首页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571736" y="285728"/>
            <a:ext cx="2426147" cy="640233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643570" y="403469"/>
            <a:ext cx="2643206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zh-CN" altLang="en-US" dirty="0">
                <a:ea typeface="微软雅黑"/>
              </a:rPr>
              <a:t>一</a:t>
            </a:r>
            <a:r>
              <a:rPr lang="zh-CN" altLang="en-US" dirty="0" smtClean="0">
                <a:ea typeface="微软雅黑"/>
              </a:rPr>
              <a:t>个页面，下拉的方式。</a:t>
            </a:r>
            <a:endParaRPr lang="en-US" altLang="zh-CN" dirty="0" smtClean="0">
              <a:ea typeface="微软雅黑"/>
            </a:endParaRP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zh-CN" altLang="en-US" dirty="0" smtClean="0">
                <a:ea typeface="微软雅黑"/>
              </a:rPr>
              <a:t>如果</a:t>
            </a:r>
            <a:r>
              <a:rPr lang="en-US" altLang="zh-CN" dirty="0" smtClean="0">
                <a:ea typeface="微软雅黑"/>
              </a:rPr>
              <a:t>2</a:t>
            </a:r>
            <a:r>
              <a:rPr lang="zh-CN" altLang="en-US" dirty="0" smtClean="0">
                <a:ea typeface="微软雅黑"/>
              </a:rPr>
              <a:t>选择无子女，则</a:t>
            </a:r>
            <a:r>
              <a:rPr lang="en-US" altLang="zh-CN" dirty="0" smtClean="0">
                <a:ea typeface="微软雅黑"/>
              </a:rPr>
              <a:t>3</a:t>
            </a:r>
            <a:r>
              <a:rPr lang="zh-CN" altLang="en-US" dirty="0" smtClean="0">
                <a:ea typeface="微软雅黑"/>
              </a:rPr>
              <a:t>、</a:t>
            </a:r>
            <a:r>
              <a:rPr lang="en-US" altLang="zh-CN" dirty="0" smtClean="0">
                <a:ea typeface="微软雅黑"/>
              </a:rPr>
              <a:t>4</a:t>
            </a:r>
            <a:r>
              <a:rPr lang="zh-CN" altLang="en-US" dirty="0" smtClean="0">
                <a:ea typeface="微软雅黑"/>
              </a:rPr>
              <a:t>不出现。</a:t>
            </a:r>
            <a:endParaRPr lang="en-US" altLang="zh-CN" dirty="0" smtClean="0">
              <a:ea typeface="微软雅黑"/>
            </a:endParaRP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zh-CN" altLang="en-US" dirty="0" smtClean="0">
                <a:ea typeface="微软雅黑"/>
              </a:rPr>
              <a:t>如果</a:t>
            </a:r>
            <a:r>
              <a:rPr lang="en-US" altLang="zh-CN" dirty="0" smtClean="0">
                <a:ea typeface="微软雅黑"/>
              </a:rPr>
              <a:t>9</a:t>
            </a:r>
            <a:r>
              <a:rPr lang="zh-CN" altLang="en-US" dirty="0" smtClean="0">
                <a:ea typeface="微软雅黑"/>
              </a:rPr>
              <a:t>负债选择否，则</a:t>
            </a:r>
            <a:r>
              <a:rPr lang="en-US" altLang="zh-CN" dirty="0" smtClean="0">
                <a:ea typeface="微软雅黑"/>
              </a:rPr>
              <a:t>10</a:t>
            </a:r>
            <a:r>
              <a:rPr lang="zh-CN" altLang="en-US" dirty="0" smtClean="0">
                <a:ea typeface="微软雅黑"/>
              </a:rPr>
              <a:t>不出现。</a:t>
            </a:r>
            <a:endParaRPr lang="en-US" altLang="zh-CN" dirty="0" smtClean="0">
              <a:ea typeface="微软雅黑"/>
            </a:endParaRP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zh-CN" altLang="en-US" dirty="0" smtClean="0">
                <a:ea typeface="微软雅黑"/>
              </a:rPr>
              <a:t>如果</a:t>
            </a:r>
            <a:r>
              <a:rPr lang="en-US" altLang="zh-CN" dirty="0" smtClean="0">
                <a:ea typeface="微软雅黑"/>
              </a:rPr>
              <a:t>11</a:t>
            </a:r>
            <a:r>
              <a:rPr lang="zh-CN" altLang="en-US" dirty="0" smtClean="0">
                <a:ea typeface="微软雅黑"/>
              </a:rPr>
              <a:t>赡养父母选择否，则</a:t>
            </a:r>
            <a:r>
              <a:rPr lang="en-US" altLang="zh-CN" dirty="0" smtClean="0">
                <a:ea typeface="微软雅黑"/>
              </a:rPr>
              <a:t>12</a:t>
            </a:r>
            <a:r>
              <a:rPr lang="zh-CN" altLang="en-US" dirty="0" smtClean="0">
                <a:ea typeface="微软雅黑"/>
              </a:rPr>
              <a:t>、</a:t>
            </a:r>
            <a:r>
              <a:rPr lang="en-US" altLang="zh-CN" dirty="0" smtClean="0">
                <a:ea typeface="微软雅黑"/>
              </a:rPr>
              <a:t>13</a:t>
            </a:r>
            <a:r>
              <a:rPr lang="zh-CN" altLang="en-US" dirty="0" smtClean="0">
                <a:ea typeface="微软雅黑"/>
              </a:rPr>
              <a:t>不出现。</a:t>
            </a:r>
            <a:endParaRPr lang="en-US" altLang="zh-CN" dirty="0" smtClean="0">
              <a:ea typeface="微软雅黑"/>
            </a:endParaRP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zh-CN" altLang="en-US" dirty="0" smtClean="0">
                <a:ea typeface="微软雅黑"/>
              </a:rPr>
              <a:t>初始状态性别为女，子女为无，负债与父母均为否。</a:t>
            </a:r>
            <a:endParaRPr lang="en-US" altLang="zh-CN" dirty="0">
              <a:ea typeface="微软雅黑"/>
            </a:endParaRP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zh-CN" altLang="en-US" dirty="0" smtClean="0">
                <a:ea typeface="微软雅黑"/>
              </a:rPr>
              <a:t>点击确定，进入下一页面。如果网速不好，加载不出来，请显示“正在测评中</a:t>
            </a:r>
            <a:r>
              <a:rPr lang="en-US" altLang="zh-CN" dirty="0" smtClean="0">
                <a:ea typeface="微软雅黑"/>
              </a:rPr>
              <a:t>……</a:t>
            </a:r>
            <a:r>
              <a:rPr lang="zh-CN" altLang="en-US" dirty="0" smtClean="0">
                <a:ea typeface="微软雅黑"/>
              </a:rPr>
              <a:t>”</a:t>
            </a:r>
            <a:r>
              <a:rPr lang="en-US" altLang="zh-CN" dirty="0" smtClean="0">
                <a:ea typeface="微软雅黑"/>
              </a:rPr>
              <a:t/>
            </a:r>
            <a:br>
              <a:rPr lang="en-US" altLang="zh-CN" dirty="0" smtClean="0">
                <a:ea typeface="微软雅黑"/>
              </a:rPr>
            </a:br>
            <a:endParaRPr lang="en-US" altLang="zh-CN" dirty="0" smtClean="0">
              <a:ea typeface="微软雅黑"/>
            </a:endParaRP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endParaRPr lang="zh-CN" altLang="en-US" dirty="0">
              <a:ea typeface="微软雅黑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143108" y="642918"/>
            <a:ext cx="428628" cy="5493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 smtClean="0">
                <a:ea typeface="微软雅黑"/>
              </a:rPr>
              <a:t>1</a:t>
            </a:r>
          </a:p>
          <a:p>
            <a:pPr>
              <a:lnSpc>
                <a:spcPct val="150000"/>
              </a:lnSpc>
            </a:pPr>
            <a:r>
              <a:rPr lang="en-US" altLang="zh-CN" dirty="0" smtClean="0">
                <a:ea typeface="微软雅黑"/>
              </a:rPr>
              <a:t>2</a:t>
            </a:r>
          </a:p>
          <a:p>
            <a:pPr>
              <a:lnSpc>
                <a:spcPct val="150000"/>
              </a:lnSpc>
            </a:pPr>
            <a:r>
              <a:rPr lang="en-US" altLang="zh-CN" dirty="0" smtClean="0">
                <a:ea typeface="微软雅黑"/>
              </a:rPr>
              <a:t>3</a:t>
            </a:r>
          </a:p>
          <a:p>
            <a:pPr>
              <a:lnSpc>
                <a:spcPct val="150000"/>
              </a:lnSpc>
            </a:pPr>
            <a:r>
              <a:rPr lang="en-US" altLang="zh-CN" dirty="0" smtClean="0">
                <a:ea typeface="微软雅黑"/>
              </a:rPr>
              <a:t>4</a:t>
            </a:r>
          </a:p>
          <a:p>
            <a:pPr>
              <a:lnSpc>
                <a:spcPct val="150000"/>
              </a:lnSpc>
            </a:pPr>
            <a:r>
              <a:rPr lang="en-US" altLang="zh-CN" dirty="0" smtClean="0">
                <a:ea typeface="微软雅黑"/>
              </a:rPr>
              <a:t>5</a:t>
            </a:r>
          </a:p>
          <a:p>
            <a:pPr>
              <a:lnSpc>
                <a:spcPct val="150000"/>
              </a:lnSpc>
            </a:pPr>
            <a:r>
              <a:rPr lang="en-US" altLang="zh-CN" dirty="0" smtClean="0">
                <a:ea typeface="微软雅黑"/>
              </a:rPr>
              <a:t>6</a:t>
            </a:r>
          </a:p>
          <a:p>
            <a:pPr>
              <a:lnSpc>
                <a:spcPct val="150000"/>
              </a:lnSpc>
            </a:pPr>
            <a:r>
              <a:rPr lang="en-US" altLang="zh-CN" dirty="0" smtClean="0">
                <a:ea typeface="微软雅黑"/>
              </a:rPr>
              <a:t>7</a:t>
            </a:r>
          </a:p>
          <a:p>
            <a:pPr>
              <a:lnSpc>
                <a:spcPct val="150000"/>
              </a:lnSpc>
            </a:pPr>
            <a:r>
              <a:rPr lang="en-US" altLang="zh-CN" dirty="0" smtClean="0">
                <a:ea typeface="微软雅黑"/>
              </a:rPr>
              <a:t>8</a:t>
            </a:r>
          </a:p>
          <a:p>
            <a:pPr>
              <a:lnSpc>
                <a:spcPct val="150000"/>
              </a:lnSpc>
            </a:pPr>
            <a:r>
              <a:rPr lang="en-US" altLang="zh-CN" dirty="0" smtClean="0">
                <a:ea typeface="微软雅黑"/>
              </a:rPr>
              <a:t>9</a:t>
            </a:r>
          </a:p>
          <a:p>
            <a:pPr>
              <a:lnSpc>
                <a:spcPct val="150000"/>
              </a:lnSpc>
            </a:pPr>
            <a:r>
              <a:rPr lang="en-US" altLang="zh-CN" dirty="0" smtClean="0">
                <a:ea typeface="微软雅黑"/>
              </a:rPr>
              <a:t>10</a:t>
            </a:r>
          </a:p>
          <a:p>
            <a:pPr>
              <a:lnSpc>
                <a:spcPct val="150000"/>
              </a:lnSpc>
            </a:pPr>
            <a:r>
              <a:rPr lang="en-US" altLang="zh-CN" dirty="0" smtClean="0">
                <a:ea typeface="微软雅黑"/>
              </a:rPr>
              <a:t>11</a:t>
            </a:r>
          </a:p>
          <a:p>
            <a:pPr>
              <a:lnSpc>
                <a:spcPct val="150000"/>
              </a:lnSpc>
            </a:pPr>
            <a:r>
              <a:rPr lang="en-US" altLang="zh-CN" dirty="0" smtClean="0">
                <a:ea typeface="微软雅黑"/>
              </a:rPr>
              <a:t>12</a:t>
            </a:r>
          </a:p>
          <a:p>
            <a:pPr>
              <a:lnSpc>
                <a:spcPct val="150000"/>
              </a:lnSpc>
            </a:pPr>
            <a:r>
              <a:rPr lang="en-US" altLang="zh-CN" dirty="0" smtClean="0">
                <a:ea typeface="微软雅黑"/>
              </a:rPr>
              <a:t>13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首页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214" y="928674"/>
            <a:ext cx="3062244" cy="5452495"/>
          </a:xfrm>
          <a:prstGeom prst="rect">
            <a:avLst/>
          </a:prstGeom>
        </p:spPr>
      </p:pic>
      <p:cxnSp>
        <p:nvCxnSpPr>
          <p:cNvPr id="8" name="直接箭头连接符 7"/>
          <p:cNvCxnSpPr/>
          <p:nvPr/>
        </p:nvCxnSpPr>
        <p:spPr>
          <a:xfrm rot="5400000" flipH="1" flipV="1">
            <a:off x="4572000" y="4143380"/>
            <a:ext cx="1785950" cy="9286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143636" y="3071810"/>
            <a:ext cx="2928958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ea typeface="微软雅黑"/>
              </a:rPr>
              <a:t>点击“没太看懂”，</a:t>
            </a:r>
            <a:endParaRPr lang="en-US" altLang="zh-CN" dirty="0" smtClean="0">
              <a:ea typeface="微软雅黑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ea typeface="微软雅黑"/>
              </a:rPr>
              <a:t>进入此页面。</a:t>
            </a:r>
            <a:endParaRPr lang="en-US" altLang="zh-CN" dirty="0" smtClean="0">
              <a:ea typeface="微软雅黑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ea typeface="微软雅黑"/>
              </a:rPr>
              <a:t>点击黑色部分，弹窗消失。</a:t>
            </a:r>
            <a:endParaRPr lang="en-US" altLang="zh-CN" dirty="0" smtClean="0">
              <a:ea typeface="微软雅黑"/>
            </a:endParaRPr>
          </a:p>
          <a:p>
            <a:pPr>
              <a:lnSpc>
                <a:spcPct val="150000"/>
              </a:lnSpc>
            </a:pPr>
            <a:endParaRPr lang="en-US" altLang="zh-CN" dirty="0" smtClean="0">
              <a:ea typeface="微软雅黑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ea typeface="微软雅黑"/>
              </a:rPr>
              <a:t>“没太看懂</a:t>
            </a:r>
            <a:r>
              <a:rPr lang="en-US" altLang="zh-CN" dirty="0" smtClean="0">
                <a:ea typeface="微软雅黑"/>
              </a:rPr>
              <a:t>”</a:t>
            </a:r>
            <a:r>
              <a:rPr lang="zh-CN" altLang="en-US" dirty="0" smtClean="0">
                <a:ea typeface="微软雅黑"/>
              </a:rPr>
              <a:t>可更换为理赔指南，咨询流程，常见问题等功能。</a:t>
            </a:r>
            <a:endParaRPr lang="en-US" altLang="zh-CN" dirty="0" smtClean="0">
              <a:ea typeface="微软雅黑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首页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428860" y="285728"/>
            <a:ext cx="2426147" cy="640233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000232" y="642918"/>
            <a:ext cx="428628" cy="5493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 smtClean="0">
                <a:ea typeface="微软雅黑"/>
              </a:rPr>
              <a:t>1</a:t>
            </a:r>
          </a:p>
          <a:p>
            <a:pPr>
              <a:lnSpc>
                <a:spcPct val="150000"/>
              </a:lnSpc>
            </a:pPr>
            <a:r>
              <a:rPr lang="en-US" altLang="zh-CN" dirty="0" smtClean="0">
                <a:ea typeface="微软雅黑"/>
              </a:rPr>
              <a:t>2</a:t>
            </a:r>
          </a:p>
          <a:p>
            <a:pPr>
              <a:lnSpc>
                <a:spcPct val="150000"/>
              </a:lnSpc>
            </a:pPr>
            <a:r>
              <a:rPr lang="en-US" altLang="zh-CN" dirty="0" smtClean="0">
                <a:ea typeface="微软雅黑"/>
              </a:rPr>
              <a:t>3</a:t>
            </a:r>
          </a:p>
          <a:p>
            <a:pPr>
              <a:lnSpc>
                <a:spcPct val="150000"/>
              </a:lnSpc>
            </a:pPr>
            <a:r>
              <a:rPr lang="en-US" altLang="zh-CN" dirty="0" smtClean="0">
                <a:ea typeface="微软雅黑"/>
              </a:rPr>
              <a:t>4</a:t>
            </a:r>
          </a:p>
          <a:p>
            <a:pPr>
              <a:lnSpc>
                <a:spcPct val="150000"/>
              </a:lnSpc>
            </a:pPr>
            <a:r>
              <a:rPr lang="en-US" altLang="zh-CN" dirty="0" smtClean="0">
                <a:ea typeface="微软雅黑"/>
              </a:rPr>
              <a:t>5</a:t>
            </a:r>
          </a:p>
          <a:p>
            <a:pPr>
              <a:lnSpc>
                <a:spcPct val="150000"/>
              </a:lnSpc>
            </a:pPr>
            <a:r>
              <a:rPr lang="en-US" altLang="zh-CN" dirty="0" smtClean="0">
                <a:ea typeface="微软雅黑"/>
              </a:rPr>
              <a:t>6</a:t>
            </a:r>
          </a:p>
          <a:p>
            <a:pPr>
              <a:lnSpc>
                <a:spcPct val="150000"/>
              </a:lnSpc>
            </a:pPr>
            <a:r>
              <a:rPr lang="en-US" altLang="zh-CN" dirty="0" smtClean="0">
                <a:ea typeface="微软雅黑"/>
              </a:rPr>
              <a:t>7</a:t>
            </a:r>
          </a:p>
          <a:p>
            <a:pPr>
              <a:lnSpc>
                <a:spcPct val="150000"/>
              </a:lnSpc>
            </a:pPr>
            <a:r>
              <a:rPr lang="en-US" altLang="zh-CN" dirty="0" smtClean="0">
                <a:ea typeface="微软雅黑"/>
              </a:rPr>
              <a:t>8</a:t>
            </a:r>
          </a:p>
          <a:p>
            <a:pPr>
              <a:lnSpc>
                <a:spcPct val="150000"/>
              </a:lnSpc>
            </a:pPr>
            <a:r>
              <a:rPr lang="en-US" altLang="zh-CN" dirty="0" smtClean="0">
                <a:ea typeface="微软雅黑"/>
              </a:rPr>
              <a:t>9</a:t>
            </a:r>
          </a:p>
          <a:p>
            <a:pPr>
              <a:lnSpc>
                <a:spcPct val="150000"/>
              </a:lnSpc>
            </a:pPr>
            <a:r>
              <a:rPr lang="en-US" altLang="zh-CN" dirty="0" smtClean="0">
                <a:ea typeface="微软雅黑"/>
              </a:rPr>
              <a:t>10</a:t>
            </a:r>
          </a:p>
          <a:p>
            <a:pPr>
              <a:lnSpc>
                <a:spcPct val="150000"/>
              </a:lnSpc>
            </a:pPr>
            <a:r>
              <a:rPr lang="en-US" altLang="zh-CN" dirty="0" smtClean="0">
                <a:ea typeface="微软雅黑"/>
              </a:rPr>
              <a:t>11</a:t>
            </a:r>
          </a:p>
          <a:p>
            <a:pPr>
              <a:lnSpc>
                <a:spcPct val="150000"/>
              </a:lnSpc>
            </a:pPr>
            <a:r>
              <a:rPr lang="en-US" altLang="zh-CN" dirty="0" smtClean="0">
                <a:ea typeface="微软雅黑"/>
              </a:rPr>
              <a:t>12</a:t>
            </a:r>
          </a:p>
          <a:p>
            <a:pPr>
              <a:lnSpc>
                <a:spcPct val="150000"/>
              </a:lnSpc>
            </a:pPr>
            <a:r>
              <a:rPr lang="en-US" altLang="zh-CN" dirty="0" smtClean="0">
                <a:ea typeface="微软雅黑"/>
              </a:rPr>
              <a:t>13</a:t>
            </a:r>
          </a:p>
        </p:txBody>
      </p:sp>
      <p:cxnSp>
        <p:nvCxnSpPr>
          <p:cNvPr id="8" name="直接箭头连接符 7"/>
          <p:cNvCxnSpPr/>
          <p:nvPr/>
        </p:nvCxnSpPr>
        <p:spPr>
          <a:xfrm>
            <a:off x="4714876" y="2143116"/>
            <a:ext cx="1000132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857884" y="1928802"/>
            <a:ext cx="257176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zh-CN" altLang="en-US" dirty="0" smtClean="0">
                <a:ea typeface="微软雅黑"/>
              </a:rPr>
              <a:t>如果是一个孩子，则以选择男女显示。</a:t>
            </a:r>
            <a:endParaRPr lang="en-US" altLang="zh-CN" dirty="0" smtClean="0">
              <a:ea typeface="微软雅黑"/>
            </a:endParaRP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zh-CN" altLang="en-US" dirty="0" smtClean="0">
                <a:ea typeface="微软雅黑"/>
              </a:rPr>
              <a:t>如果是多于</a:t>
            </a:r>
            <a:r>
              <a:rPr lang="en-US" altLang="zh-CN" dirty="0" smtClean="0">
                <a:ea typeface="微软雅黑"/>
              </a:rPr>
              <a:t>1</a:t>
            </a:r>
            <a:r>
              <a:rPr lang="zh-CN" altLang="en-US" dirty="0" smtClean="0">
                <a:ea typeface="微软雅黑"/>
              </a:rPr>
              <a:t>个孩子，则与</a:t>
            </a:r>
            <a:r>
              <a:rPr lang="en-US" altLang="zh-CN" dirty="0" smtClean="0">
                <a:ea typeface="微软雅黑"/>
              </a:rPr>
              <a:t>5</a:t>
            </a:r>
            <a:r>
              <a:rPr lang="zh-CN" altLang="en-US" dirty="0" smtClean="0">
                <a:ea typeface="微软雅黑"/>
              </a:rPr>
              <a:t>一样，显示 </a:t>
            </a:r>
            <a:r>
              <a:rPr lang="en-US" altLang="zh-CN" dirty="0" smtClean="0">
                <a:ea typeface="微软雅黑"/>
              </a:rPr>
              <a:t>···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endParaRPr lang="en-US" altLang="zh-CN" dirty="0">
              <a:ea typeface="微软雅黑"/>
            </a:endParaRP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zh-CN" altLang="en-US" dirty="0" smtClean="0">
                <a:ea typeface="微软雅黑"/>
              </a:rPr>
              <a:t>如果多于一个孩子，则点击</a:t>
            </a:r>
            <a:r>
              <a:rPr lang="en-US" altLang="zh-CN" dirty="0" smtClean="0">
                <a:ea typeface="微软雅黑"/>
              </a:rPr>
              <a:t>···</a:t>
            </a:r>
            <a:r>
              <a:rPr lang="zh-CN" altLang="en-US" dirty="0">
                <a:ea typeface="微软雅黑"/>
              </a:rPr>
              <a:t>这</a:t>
            </a:r>
            <a:r>
              <a:rPr lang="zh-CN" altLang="en-US" dirty="0" smtClean="0">
                <a:ea typeface="微软雅黑"/>
              </a:rPr>
              <a:t>行后，进入下一页面</a:t>
            </a:r>
            <a:endParaRPr lang="zh-CN" altLang="en-US" dirty="0">
              <a:ea typeface="微软雅黑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714744" y="2000240"/>
            <a:ext cx="1214446" cy="42862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微软雅黑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首页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7422" y="928670"/>
            <a:ext cx="3071834" cy="545250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643570" y="1714488"/>
            <a:ext cx="292895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zh-CN" altLang="en-US" dirty="0" smtClean="0">
                <a:ea typeface="微软雅黑"/>
              </a:rPr>
              <a:t>点击右上角关闭页面。</a:t>
            </a:r>
            <a:endParaRPr lang="en-US" altLang="zh-CN" dirty="0" smtClean="0">
              <a:ea typeface="微软雅黑"/>
            </a:endParaRP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zh-CN" altLang="en-US" dirty="0" smtClean="0">
                <a:ea typeface="微软雅黑"/>
              </a:rPr>
              <a:t>默认显示子女</a:t>
            </a:r>
            <a:r>
              <a:rPr lang="en-US" altLang="zh-CN" dirty="0" smtClean="0">
                <a:ea typeface="微软雅黑"/>
              </a:rPr>
              <a:t>1</a:t>
            </a:r>
            <a:r>
              <a:rPr lang="zh-CN" altLang="en-US" dirty="0" smtClean="0">
                <a:ea typeface="微软雅黑"/>
              </a:rPr>
              <a:t>，子女</a:t>
            </a:r>
            <a:r>
              <a:rPr lang="en-US" altLang="zh-CN" dirty="0" smtClean="0">
                <a:ea typeface="微软雅黑"/>
              </a:rPr>
              <a:t>2</a:t>
            </a:r>
            <a:r>
              <a:rPr lang="zh-CN" altLang="en-US" dirty="0" smtClean="0">
                <a:ea typeface="微软雅黑"/>
              </a:rPr>
              <a:t>。</a:t>
            </a:r>
            <a:endParaRPr lang="en-US" altLang="zh-CN" dirty="0" smtClean="0">
              <a:ea typeface="微软雅黑"/>
            </a:endParaRP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zh-CN" altLang="en-US" dirty="0" smtClean="0">
                <a:ea typeface="微软雅黑"/>
              </a:rPr>
              <a:t>如果点击添加未成年子女处，则多增加一个子女</a:t>
            </a:r>
            <a:r>
              <a:rPr lang="en-US" altLang="zh-CN" dirty="0" smtClean="0">
                <a:ea typeface="微软雅黑"/>
              </a:rPr>
              <a:t>3</a:t>
            </a:r>
            <a:r>
              <a:rPr lang="zh-CN" altLang="en-US" dirty="0" smtClean="0">
                <a:ea typeface="微软雅黑"/>
              </a:rPr>
              <a:t>。</a:t>
            </a:r>
            <a:endParaRPr lang="en-US" altLang="zh-CN" dirty="0" smtClean="0">
              <a:ea typeface="微软雅黑"/>
            </a:endParaRP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zh-CN" altLang="en-US" dirty="0" smtClean="0">
                <a:ea typeface="微软雅黑"/>
              </a:rPr>
              <a:t>点击清除，恢复初始状态。点击确定，回到上一页面。</a:t>
            </a:r>
            <a:endParaRPr lang="zh-CN" altLang="en-US" dirty="0">
              <a:ea typeface="微软雅黑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首页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7422" y="928670"/>
            <a:ext cx="3071833" cy="545250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643570" y="1714488"/>
            <a:ext cx="2928958" cy="3831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zh-CN" altLang="en-US" dirty="0" smtClean="0">
                <a:ea typeface="微软雅黑"/>
              </a:rPr>
              <a:t>进入该页面后，自动出现手机输入框，光标的位置在横线处。</a:t>
            </a:r>
            <a:endParaRPr lang="en-US" altLang="zh-CN" dirty="0" smtClean="0">
              <a:ea typeface="微软雅黑"/>
            </a:endParaRP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zh-CN" altLang="en-US" dirty="0" smtClean="0">
                <a:ea typeface="微软雅黑"/>
              </a:rPr>
              <a:t>页面位置可上移，不要被手机输入法遮挡住填空位置即可。</a:t>
            </a:r>
            <a:endParaRPr lang="en-US" altLang="zh-CN" dirty="0" smtClean="0">
              <a:ea typeface="微软雅黑"/>
            </a:endParaRP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zh-CN" altLang="en-US" dirty="0" smtClean="0">
                <a:ea typeface="微软雅黑"/>
              </a:rPr>
              <a:t>若未填写全就点击确认，需要横线处抖动一下，变成红色，提醒用户输入。</a:t>
            </a:r>
            <a:endParaRPr lang="zh-CN" altLang="en-US" dirty="0">
              <a:ea typeface="微软雅黑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首页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596" y="928670"/>
            <a:ext cx="3071833" cy="545250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072330" y="2000240"/>
            <a:ext cx="1643074" cy="4635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zh-CN" altLang="en-US" dirty="0" smtClean="0">
                <a:ea typeface="微软雅黑"/>
              </a:rPr>
              <a:t>同上。</a:t>
            </a:r>
            <a:endParaRPr lang="zh-CN" altLang="en-US" dirty="0">
              <a:ea typeface="微软雅黑"/>
            </a:endParaRPr>
          </a:p>
        </p:txBody>
      </p:sp>
      <p:pic>
        <p:nvPicPr>
          <p:cNvPr id="4" name="图片 3" descr="首页1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3306" y="928670"/>
            <a:ext cx="3071832" cy="545250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857884" y="1142984"/>
            <a:ext cx="2928958" cy="5493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zh-CN" altLang="en-US" dirty="0" smtClean="0">
                <a:ea typeface="微软雅黑"/>
              </a:rPr>
              <a:t>粉色为选中状态，再次点击则取消选中。</a:t>
            </a:r>
            <a:endParaRPr lang="en-US" altLang="zh-CN" dirty="0" smtClean="0">
              <a:ea typeface="微软雅黑"/>
            </a:endParaRP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zh-CN" altLang="en-US" dirty="0" smtClean="0">
                <a:ea typeface="微软雅黑"/>
              </a:rPr>
              <a:t>初始显示状态为配偶那种一行的，全部显示未选中状态。</a:t>
            </a:r>
            <a:endParaRPr lang="en-US" altLang="zh-CN" dirty="0" smtClean="0">
              <a:ea typeface="微软雅黑"/>
            </a:endParaRP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zh-CN" altLang="en-US" dirty="0" smtClean="0">
                <a:ea typeface="微软雅黑"/>
              </a:rPr>
              <a:t>点击更多之后，出现本人处的第二行。</a:t>
            </a:r>
            <a:endParaRPr lang="en-US" altLang="zh-CN" dirty="0" smtClean="0">
              <a:ea typeface="微软雅黑"/>
            </a:endParaRP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zh-CN" altLang="en-US" dirty="0" smtClean="0">
                <a:ea typeface="微软雅黑"/>
              </a:rPr>
              <a:t>“孩子”修改一下写成“子女</a:t>
            </a:r>
            <a:r>
              <a:rPr lang="en-US" altLang="zh-CN" dirty="0" smtClean="0">
                <a:ea typeface="微软雅黑"/>
              </a:rPr>
              <a:t>1</a:t>
            </a:r>
            <a:r>
              <a:rPr lang="zh-CN" altLang="en-US" dirty="0" smtClean="0">
                <a:ea typeface="微软雅黑"/>
              </a:rPr>
              <a:t>”“子女</a:t>
            </a:r>
            <a:r>
              <a:rPr lang="en-US" altLang="zh-CN" dirty="0" smtClean="0">
                <a:ea typeface="微软雅黑"/>
              </a:rPr>
              <a:t>2</a:t>
            </a:r>
            <a:r>
              <a:rPr lang="zh-CN" altLang="en-US" dirty="0" smtClean="0">
                <a:ea typeface="微软雅黑"/>
              </a:rPr>
              <a:t>”。</a:t>
            </a:r>
            <a:endParaRPr lang="en-US" altLang="zh-CN" dirty="0" smtClean="0">
              <a:ea typeface="微软雅黑"/>
            </a:endParaRP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zh-CN" altLang="en-US" dirty="0" smtClean="0">
                <a:ea typeface="微软雅黑"/>
              </a:rPr>
              <a:t>数量以前面填写的孩子数量来定。</a:t>
            </a:r>
            <a:endParaRPr lang="en-US" altLang="zh-CN" dirty="0" smtClean="0">
              <a:ea typeface="微软雅黑"/>
            </a:endParaRPr>
          </a:p>
          <a:p>
            <a:pPr>
              <a:lnSpc>
                <a:spcPct val="150000"/>
              </a:lnSpc>
            </a:pPr>
            <a:endParaRPr lang="en-US" altLang="zh-CN" dirty="0" smtClean="0">
              <a:ea typeface="微软雅黑"/>
            </a:endParaRP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endParaRPr lang="en-US" altLang="zh-CN" dirty="0" smtClean="0">
              <a:ea typeface="微软雅黑"/>
            </a:endParaRPr>
          </a:p>
        </p:txBody>
      </p:sp>
      <p:pic>
        <p:nvPicPr>
          <p:cNvPr id="4" name="图片 3" descr="首页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7422" y="928672"/>
            <a:ext cx="3071832" cy="5452501"/>
          </a:xfrm>
          <a:prstGeom prst="rect">
            <a:avLst/>
          </a:prstGeom>
        </p:spPr>
      </p:pic>
      <p:cxnSp>
        <p:nvCxnSpPr>
          <p:cNvPr id="8" name="直接箭头连接符 7"/>
          <p:cNvCxnSpPr/>
          <p:nvPr/>
        </p:nvCxnSpPr>
        <p:spPr>
          <a:xfrm rot="5400000" flipH="1" flipV="1">
            <a:off x="5000628" y="2714620"/>
            <a:ext cx="714380" cy="57150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857884" y="1142984"/>
            <a:ext cx="2928958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zh-CN" altLang="en-US" dirty="0" smtClean="0">
                <a:ea typeface="微软雅黑"/>
              </a:rPr>
              <a:t>粉色为选中状态，再次点击则取消选中。</a:t>
            </a:r>
            <a:endParaRPr lang="en-US" altLang="zh-CN" dirty="0" smtClean="0">
              <a:ea typeface="微软雅黑"/>
            </a:endParaRP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zh-CN" altLang="en-US" dirty="0" smtClean="0">
                <a:ea typeface="微软雅黑"/>
              </a:rPr>
              <a:t>初始显示状态为全部未选中状态。</a:t>
            </a:r>
            <a:endParaRPr lang="en-US" altLang="zh-CN" dirty="0" smtClean="0">
              <a:ea typeface="微软雅黑"/>
            </a:endParaRP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zh-CN" altLang="en-US" dirty="0" smtClean="0">
                <a:ea typeface="微软雅黑"/>
              </a:rPr>
              <a:t>若未填写全就点击确认，需要横线处抖动一下，变成红色，提醒用户输入。</a:t>
            </a:r>
            <a:endParaRPr lang="en-US" altLang="zh-CN" dirty="0" smtClean="0">
              <a:ea typeface="微软雅黑"/>
            </a:endParaRP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zh-CN" altLang="en-US" dirty="0" smtClean="0">
                <a:ea typeface="微软雅黑"/>
              </a:rPr>
              <a:t>选择其他时，贷款总额变为“债务总额”。此处不填写每月还款和剩余还款时间不影响点击确认。</a:t>
            </a:r>
            <a:endParaRPr lang="en-US" altLang="zh-CN" dirty="0" smtClean="0">
              <a:ea typeface="微软雅黑"/>
            </a:endParaRP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endParaRPr lang="zh-CN" altLang="en-US" dirty="0" smtClean="0">
              <a:ea typeface="微软雅黑"/>
            </a:endParaRPr>
          </a:p>
          <a:p>
            <a:pPr>
              <a:lnSpc>
                <a:spcPct val="150000"/>
              </a:lnSpc>
            </a:pPr>
            <a:endParaRPr lang="en-US" altLang="zh-CN" dirty="0" smtClean="0">
              <a:ea typeface="微软雅黑"/>
            </a:endParaRP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endParaRPr lang="en-US" altLang="zh-CN" dirty="0" smtClean="0">
              <a:ea typeface="微软雅黑"/>
            </a:endParaRPr>
          </a:p>
        </p:txBody>
      </p:sp>
      <p:pic>
        <p:nvPicPr>
          <p:cNvPr id="4" name="图片 3" descr="首页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7422" y="928672"/>
            <a:ext cx="3071831" cy="5452501"/>
          </a:xfrm>
          <a:prstGeom prst="rect">
            <a:avLst/>
          </a:prstGeom>
        </p:spPr>
      </p:pic>
      <p:cxnSp>
        <p:nvCxnSpPr>
          <p:cNvPr id="8" name="直接箭头连接符 7"/>
          <p:cNvCxnSpPr/>
          <p:nvPr/>
        </p:nvCxnSpPr>
        <p:spPr>
          <a:xfrm flipV="1">
            <a:off x="5072066" y="2571744"/>
            <a:ext cx="642942" cy="7143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857884" y="1142984"/>
            <a:ext cx="292895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zh-CN" altLang="en-US" dirty="0" smtClean="0">
                <a:ea typeface="微软雅黑"/>
              </a:rPr>
              <a:t>粉色为选中状态，再次点击则取消选中。</a:t>
            </a:r>
            <a:endParaRPr lang="en-US" altLang="zh-CN" dirty="0" smtClean="0">
              <a:ea typeface="微软雅黑"/>
            </a:endParaRP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zh-CN" altLang="en-US" dirty="0" smtClean="0">
                <a:ea typeface="微软雅黑"/>
              </a:rPr>
              <a:t>初始显示状态为默认选中“你的父母”状态。</a:t>
            </a:r>
            <a:endParaRPr lang="en-US" altLang="zh-CN" dirty="0" smtClean="0">
              <a:ea typeface="微软雅黑"/>
            </a:endParaRP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zh-CN" altLang="en-US" dirty="0" smtClean="0">
                <a:ea typeface="微软雅黑"/>
              </a:rPr>
              <a:t>若未填写全就点击确认，需要横线处抖动一下，变成红色，提醒用户输入。</a:t>
            </a:r>
            <a:endParaRPr lang="en-US" altLang="zh-CN" dirty="0" smtClean="0">
              <a:ea typeface="微软雅黑"/>
            </a:endParaRP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endParaRPr lang="zh-CN" altLang="en-US" dirty="0" smtClean="0">
              <a:ea typeface="微软雅黑"/>
            </a:endParaRPr>
          </a:p>
          <a:p>
            <a:pPr>
              <a:lnSpc>
                <a:spcPct val="150000"/>
              </a:lnSpc>
            </a:pPr>
            <a:endParaRPr lang="en-US" altLang="zh-CN" dirty="0" smtClean="0">
              <a:ea typeface="微软雅黑"/>
            </a:endParaRP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endParaRPr lang="en-US" altLang="zh-CN" dirty="0" smtClean="0">
              <a:ea typeface="微软雅黑"/>
            </a:endParaRPr>
          </a:p>
        </p:txBody>
      </p:sp>
      <p:pic>
        <p:nvPicPr>
          <p:cNvPr id="4" name="图片 3" descr="首页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7422" y="928672"/>
            <a:ext cx="3071831" cy="5452500"/>
          </a:xfrm>
          <a:prstGeom prst="rect">
            <a:avLst/>
          </a:prstGeom>
        </p:spPr>
      </p:pic>
      <p:cxnSp>
        <p:nvCxnSpPr>
          <p:cNvPr id="8" name="直接箭头连接符 7"/>
          <p:cNvCxnSpPr/>
          <p:nvPr/>
        </p:nvCxnSpPr>
        <p:spPr>
          <a:xfrm flipV="1">
            <a:off x="5072066" y="2571744"/>
            <a:ext cx="642942" cy="7143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280</TotalTime>
  <Words>631</Words>
  <Application>Microsoft Office PowerPoint</Application>
  <PresentationFormat>全屏显示(4:3)</PresentationFormat>
  <Paragraphs>88</Paragraphs>
  <Slides>20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1" baseType="lpstr">
      <vt:lpstr>Office 主题</vt:lpstr>
      <vt:lpstr>幻灯片 1</vt:lpstr>
      <vt:lpstr>幻灯片 2</vt:lpstr>
      <vt:lpstr>幻灯片 3</vt:lpstr>
      <vt:lpstr>幻灯片 4</vt:lpstr>
      <vt:lpstr>幻灯片 5</vt:lpstr>
      <vt:lpstr>幻灯片 6</vt:lpstr>
      <vt:lpstr>幻灯片 7</vt:lpstr>
      <vt:lpstr>幻灯片 8</vt:lpstr>
      <vt:lpstr>幻灯片 9</vt:lpstr>
      <vt:lpstr>幻灯片 10</vt:lpstr>
      <vt:lpstr>幻灯片 11</vt:lpstr>
      <vt:lpstr>幻灯片 12</vt:lpstr>
      <vt:lpstr>幻灯片 13</vt:lpstr>
      <vt:lpstr>幻灯片 14</vt:lpstr>
      <vt:lpstr>幻灯片 15</vt:lpstr>
      <vt:lpstr>幻灯片 16</vt:lpstr>
      <vt:lpstr>幻灯片 17</vt:lpstr>
      <vt:lpstr>幻灯片 18</vt:lpstr>
      <vt:lpstr>幻灯片 19</vt:lpstr>
      <vt:lpstr>幻灯片 20</vt:lpstr>
    </vt:vector>
  </TitlesOfParts>
  <Company>Sky123.Org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Sky123.Org</dc:creator>
  <cp:lastModifiedBy>Sky123.Org</cp:lastModifiedBy>
  <cp:revision>11</cp:revision>
  <dcterms:created xsi:type="dcterms:W3CDTF">2015-07-17T07:47:57Z</dcterms:created>
  <dcterms:modified xsi:type="dcterms:W3CDTF">2015-07-22T05:26:33Z</dcterms:modified>
</cp:coreProperties>
</file>